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1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8" r:id="rId31"/>
    <p:sldId id="285" r:id="rId32"/>
    <p:sldId id="286" r:id="rId33"/>
    <p:sldId id="287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2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6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64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8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5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2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6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6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2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54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08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74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E26E3-A1E3-6446-A8DE-32B55E899987}" type="datetimeFigureOut">
              <a:rPr lang="en-US" smtClean="0"/>
              <a:t>4/06/15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0D17B-D152-6D42-96C8-D2FCB57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8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alkingcoastalsydney.com.au/brochures/documents/harbourbridgetomanlyandthespitpartthre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1"/>
            <a:ext cx="7772400" cy="341757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Walking through history between The Spit and Manly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David </a:t>
            </a:r>
            <a:r>
              <a:rPr lang="en-US" dirty="0" smtClean="0">
                <a:solidFill>
                  <a:srgbClr val="FF0000"/>
                </a:solidFill>
              </a:rPr>
              <a:t>Carment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All photographs in this presentation are by David Carment. </a:t>
            </a:r>
            <a:endParaRPr lang="en-US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7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Map of walk</a:t>
            </a:r>
            <a:endParaRPr lang="en-US" sz="2800" dirty="0"/>
          </a:p>
        </p:txBody>
      </p:sp>
      <p:pic>
        <p:nvPicPr>
          <p:cNvPr id="6" name="Content Placeholder 5" descr="SMW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05" b="-197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81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The Spit Bridge</a:t>
            </a:r>
            <a:br>
              <a:rPr lang="en-US" sz="2800" dirty="0" smtClean="0"/>
            </a:br>
            <a:r>
              <a:rPr lang="en-US" sz="2200" dirty="0" smtClean="0"/>
              <a:t>The present bridge was </a:t>
            </a:r>
            <a:r>
              <a:rPr lang="en-US" sz="2000" dirty="0"/>
              <a:t>c</a:t>
            </a:r>
            <a:r>
              <a:rPr lang="en-US" sz="2000" dirty="0" smtClean="0"/>
              <a:t>ompleted in 1958, replacing the first bridge that opened in 1924.</a:t>
            </a:r>
            <a:endParaRPr lang="en-US" sz="2800" dirty="0"/>
          </a:p>
        </p:txBody>
      </p:sp>
      <p:pic>
        <p:nvPicPr>
          <p:cNvPr id="4" name="Content Placeholder 3" descr="SM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93930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near Spit Bridge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5" name="Content Placeholder 4" descr="Eller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78" r="-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5661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near Spit Bridge</a:t>
            </a:r>
            <a:endParaRPr lang="en-US" sz="2800" dirty="0"/>
          </a:p>
        </p:txBody>
      </p:sp>
      <p:pic>
        <p:nvPicPr>
          <p:cNvPr id="4" name="Content Placeholder 3" descr="SM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02" r="-452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8132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on Spit Bridge</a:t>
            </a:r>
            <a:endParaRPr lang="en-US" sz="2800" dirty="0"/>
          </a:p>
        </p:txBody>
      </p:sp>
      <p:pic>
        <p:nvPicPr>
          <p:cNvPr id="4" name="Content Placeholder 3" descr="SM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9" b="108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221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Monument near Spit Bridge</a:t>
            </a:r>
            <a:endParaRPr lang="en-US" sz="2800" dirty="0"/>
          </a:p>
        </p:txBody>
      </p:sp>
      <p:pic>
        <p:nvPicPr>
          <p:cNvPr id="4" name="Content Placeholder 3" descr="SM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910" r="-144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079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Sign near Spit Bridge</a:t>
            </a:r>
            <a:endParaRPr lang="en-US" sz="2800" dirty="0"/>
          </a:p>
        </p:txBody>
      </p:sp>
      <p:pic>
        <p:nvPicPr>
          <p:cNvPr id="5" name="Content Placeholder 4" descr="SM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145" r="-801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787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Possible Aboriginal rock shelter at Fisher Bay</a:t>
            </a:r>
            <a:br>
              <a:rPr lang="en-US" sz="2800" dirty="0" smtClean="0"/>
            </a:br>
            <a:r>
              <a:rPr lang="en-US" sz="2000" dirty="0" smtClean="0"/>
              <a:t>A shell </a:t>
            </a:r>
            <a:r>
              <a:rPr lang="en-US" sz="2000" dirty="0" err="1" smtClean="0"/>
              <a:t>midden</a:t>
            </a:r>
            <a:r>
              <a:rPr lang="en-US" sz="2000" dirty="0" smtClean="0"/>
              <a:t> is nearby.</a:t>
            </a:r>
            <a:endParaRPr lang="en-US" sz="2800" dirty="0"/>
          </a:p>
        </p:txBody>
      </p:sp>
      <p:pic>
        <p:nvPicPr>
          <p:cNvPr id="5" name="Content Placeholder 4" descr="SM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709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err="1" smtClean="0"/>
              <a:t>Clontarf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200" dirty="0" smtClean="0"/>
              <a:t>Named after a Dublin suburb, </a:t>
            </a:r>
            <a:r>
              <a:rPr lang="en-US" sz="2200" dirty="0" err="1" smtClean="0"/>
              <a:t>Clontarf</a:t>
            </a:r>
            <a:r>
              <a:rPr lang="en-US" sz="2200" dirty="0" smtClean="0"/>
              <a:t> was the </a:t>
            </a:r>
            <a:r>
              <a:rPr lang="en-US" sz="2200" dirty="0"/>
              <a:t>s</a:t>
            </a:r>
            <a:r>
              <a:rPr lang="en-US" sz="2200" dirty="0" smtClean="0"/>
              <a:t>ite </a:t>
            </a:r>
            <a:r>
              <a:rPr lang="en-US" sz="2000" dirty="0" smtClean="0"/>
              <a:t>of an early Sydney picnic ground and dance hall. Prince Alfred, Duke of Edinburgh, survived an assassination attempt here in 1868. </a:t>
            </a:r>
            <a:endParaRPr lang="en-US" sz="2800" dirty="0"/>
          </a:p>
        </p:txBody>
      </p:sp>
      <p:pic>
        <p:nvPicPr>
          <p:cNvPr id="4" name="Content Placeholder 3" descr="SM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6717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Sign at </a:t>
            </a:r>
            <a:r>
              <a:rPr lang="en-US" sz="2800" dirty="0" err="1" smtClean="0"/>
              <a:t>Clontarf</a:t>
            </a:r>
            <a:endParaRPr lang="en-US" sz="2800" dirty="0"/>
          </a:p>
        </p:txBody>
      </p:sp>
      <p:pic>
        <p:nvPicPr>
          <p:cNvPr id="4" name="Content Placeholder 3" descr="SM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513" r="-365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976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Sign at </a:t>
            </a:r>
            <a:r>
              <a:rPr lang="en-US" sz="2800" dirty="0" err="1" smtClean="0"/>
              <a:t>Clontarf</a:t>
            </a:r>
            <a:endParaRPr lang="en-US" sz="2800" dirty="0"/>
          </a:p>
        </p:txBody>
      </p:sp>
      <p:pic>
        <p:nvPicPr>
          <p:cNvPr id="4" name="Content Placeholder 3" descr="SM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26" r="-334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6732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Middle Harbour near </a:t>
            </a:r>
            <a:r>
              <a:rPr lang="en-US" sz="2800" dirty="0" err="1" smtClean="0"/>
              <a:t>Clontarf</a:t>
            </a:r>
            <a:endParaRPr lang="en-US" sz="2800" dirty="0"/>
          </a:p>
        </p:txBody>
      </p:sp>
      <p:pic>
        <p:nvPicPr>
          <p:cNvPr id="5" name="Content Placeholder 4" descr="SM1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182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Between </a:t>
            </a:r>
            <a:r>
              <a:rPr lang="en-US" sz="2800" dirty="0" err="1" smtClean="0"/>
              <a:t>Clontarf</a:t>
            </a:r>
            <a:r>
              <a:rPr lang="en-US" sz="2800" dirty="0" smtClean="0"/>
              <a:t> and Grotto Point</a:t>
            </a:r>
            <a:endParaRPr lang="en-US" sz="2800" dirty="0"/>
          </a:p>
        </p:txBody>
      </p:sp>
      <p:pic>
        <p:nvPicPr>
          <p:cNvPr id="5" name="Content Placeholder 4" descr="SM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3662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Grotto Point Aboriginal engraving site</a:t>
            </a:r>
            <a:endParaRPr lang="en-US" sz="2800" dirty="0"/>
          </a:p>
        </p:txBody>
      </p:sp>
      <p:pic>
        <p:nvPicPr>
          <p:cNvPr id="4" name="Content Placeholder 3" descr="SM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07" r="-155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7012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Grotto Point Aboriginal engraving site</a:t>
            </a:r>
            <a:endParaRPr lang="en-US" sz="2800" dirty="0"/>
          </a:p>
        </p:txBody>
      </p:sp>
      <p:pic>
        <p:nvPicPr>
          <p:cNvPr id="4" name="Content Placeholder 3" descr="SM1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636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Grotto Point Aboriginal engraving site</a:t>
            </a:r>
            <a:endParaRPr lang="en-US" sz="2800" dirty="0"/>
          </a:p>
        </p:txBody>
      </p:sp>
      <p:pic>
        <p:nvPicPr>
          <p:cNvPr id="4" name="Content Placeholder 3" descr="SM1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5" b="93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274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Grotto Point Aboriginal engraving site</a:t>
            </a:r>
            <a:endParaRPr lang="en-US" sz="2800" dirty="0"/>
          </a:p>
        </p:txBody>
      </p:sp>
      <p:pic>
        <p:nvPicPr>
          <p:cNvPr id="4" name="Content Placeholder 3" descr="SM1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33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Crater Cove</a:t>
            </a:r>
            <a:br>
              <a:rPr lang="en-US" sz="2800" dirty="0" smtClean="0"/>
            </a:br>
            <a:r>
              <a:rPr lang="en-US" sz="2000" dirty="0" smtClean="0"/>
              <a:t>The huts were built between 1923 and 1963.</a:t>
            </a:r>
            <a:endParaRPr lang="en-US" sz="2800" dirty="0"/>
          </a:p>
        </p:txBody>
      </p:sp>
      <p:pic>
        <p:nvPicPr>
          <p:cNvPr id="4" name="Content Placeholder 3" descr="SM1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066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Crater Cove look-out</a:t>
            </a:r>
            <a:endParaRPr lang="en-US" sz="2800" dirty="0"/>
          </a:p>
        </p:txBody>
      </p:sp>
      <p:pic>
        <p:nvPicPr>
          <p:cNvPr id="4" name="Content Placeholder 3" descr="SM2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599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Looking towards Manly from near </a:t>
            </a:r>
            <a:r>
              <a:rPr lang="en-US" sz="2800" dirty="0" err="1"/>
              <a:t>D</a:t>
            </a:r>
            <a:r>
              <a:rPr lang="en-US" sz="2800" dirty="0" err="1" smtClean="0"/>
              <a:t>obroyd</a:t>
            </a:r>
            <a:r>
              <a:rPr lang="en-US" sz="2800" dirty="0" smtClean="0"/>
              <a:t> Head</a:t>
            </a:r>
            <a:endParaRPr lang="en-US" sz="2800" dirty="0"/>
          </a:p>
        </p:txBody>
      </p:sp>
      <p:pic>
        <p:nvPicPr>
          <p:cNvPr id="5" name="Content Placeholder 4" descr="SM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6760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Looking towards Forty Baskets Beach from near Reef Beach</a:t>
            </a:r>
            <a:br>
              <a:rPr lang="en-US" sz="2800" dirty="0" smtClean="0"/>
            </a:br>
            <a:r>
              <a:rPr lang="en-US" sz="2000" dirty="0" smtClean="0"/>
              <a:t>There was a camp at Reef Beach during the 1930s Depression. Forty Baskets Beach was named for a catch of fish sent to a contingent of troops returning from the Sudan interned at the North Head Quarantine Station in 1885. </a:t>
            </a:r>
            <a:endParaRPr lang="en-US" sz="2800" dirty="0"/>
          </a:p>
        </p:txBody>
      </p:sp>
      <p:pic>
        <p:nvPicPr>
          <p:cNvPr id="4" name="Content Placeholder 3" descr="SM2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2665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Wellings</a:t>
            </a:r>
            <a:r>
              <a:rPr lang="en-US" sz="2800" dirty="0" smtClean="0"/>
              <a:t> Reserve</a:t>
            </a:r>
            <a:br>
              <a:rPr lang="en-US" sz="2800" dirty="0" smtClean="0"/>
            </a:br>
            <a:r>
              <a:rPr lang="en-US" sz="2000" dirty="0" smtClean="0"/>
              <a:t>Named after Leslie </a:t>
            </a:r>
            <a:r>
              <a:rPr lang="en-US" sz="2000" dirty="0" err="1" smtClean="0"/>
              <a:t>Wellings</a:t>
            </a:r>
            <a:r>
              <a:rPr lang="en-US" sz="2000" dirty="0" smtClean="0"/>
              <a:t>, a noted local historian and Town Clerk of Manly. </a:t>
            </a:r>
            <a:endParaRPr lang="en-US" sz="2800" dirty="0"/>
          </a:p>
        </p:txBody>
      </p:sp>
      <p:pic>
        <p:nvPicPr>
          <p:cNvPr id="5" name="Content Placeholder 4" descr="SM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3249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North Harbour</a:t>
            </a:r>
            <a:br>
              <a:rPr lang="en-US" sz="2800" dirty="0" smtClean="0"/>
            </a:br>
            <a:r>
              <a:rPr lang="en-US" sz="2000" dirty="0" smtClean="0"/>
              <a:t>This inlet was the original area to be called ‘Manly’: Governor Phillip used the name in honour of the manly behaviour of local Aboriginal men. </a:t>
            </a:r>
            <a:endParaRPr lang="en-US" sz="2800" dirty="0"/>
          </a:p>
        </p:txBody>
      </p:sp>
      <p:pic>
        <p:nvPicPr>
          <p:cNvPr id="4" name="Content Placeholder 3" descr="SM2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776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Jenkins Road sign near North Harbour</a:t>
            </a:r>
            <a:endParaRPr lang="en-US" sz="2800" dirty="0"/>
          </a:p>
        </p:txBody>
      </p:sp>
      <p:pic>
        <p:nvPicPr>
          <p:cNvPr id="4" name="Content Placeholder 3" descr="SM2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069" r="-860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57318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err="1" smtClean="0"/>
              <a:t>Fairlight</a:t>
            </a:r>
            <a:r>
              <a:rPr lang="en-US" sz="2800" dirty="0" smtClean="0"/>
              <a:t> Beach</a:t>
            </a:r>
            <a:br>
              <a:rPr lang="en-US" sz="2800" dirty="0" smtClean="0"/>
            </a:br>
            <a:r>
              <a:rPr lang="en-US" sz="2000" dirty="0" err="1" smtClean="0"/>
              <a:t>Fairlight</a:t>
            </a:r>
            <a:r>
              <a:rPr lang="en-US" sz="2000" dirty="0" smtClean="0"/>
              <a:t> was named for a Georgian mansion that stood above the beach, the home of Henry Gilbert Smith (1802-1886), the entrepreneur regarded as </a:t>
            </a:r>
            <a:r>
              <a:rPr lang="en-US" sz="2000" dirty="0" err="1" smtClean="0"/>
              <a:t>Manly’s</a:t>
            </a:r>
            <a:r>
              <a:rPr lang="en-US" sz="2000" dirty="0" smtClean="0"/>
              <a:t> real founder. </a:t>
            </a:r>
            <a:endParaRPr lang="en-US" sz="2800" dirty="0"/>
          </a:p>
        </p:txBody>
      </p:sp>
      <p:pic>
        <p:nvPicPr>
          <p:cNvPr id="4" name="Content Placeholder 3" descr="SM2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0308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Sign at Federation Point</a:t>
            </a:r>
            <a:endParaRPr lang="en-US" sz="2800" dirty="0"/>
          </a:p>
        </p:txBody>
      </p:sp>
      <p:pic>
        <p:nvPicPr>
          <p:cNvPr id="6" name="Content Placeholder 5" descr="RS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520" r="-945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963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Manly Pavilion</a:t>
            </a:r>
            <a:br>
              <a:rPr lang="en-US" sz="2800" dirty="0" smtClean="0"/>
            </a:br>
            <a:r>
              <a:rPr lang="en-US" sz="2000" dirty="0" smtClean="0"/>
              <a:t>Now a restaurant and café, the Spanish-style dressing pavilion was constructed in 1933. </a:t>
            </a:r>
            <a:endParaRPr lang="en-US" sz="2800" dirty="0"/>
          </a:p>
        </p:txBody>
      </p:sp>
      <p:pic>
        <p:nvPicPr>
          <p:cNvPr id="4" name="Content Placeholder 3" descr="SM2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005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Manly Cove</a:t>
            </a:r>
            <a:br>
              <a:rPr lang="en-US" sz="2800" dirty="0" smtClean="0"/>
            </a:br>
            <a:r>
              <a:rPr lang="en-US" sz="2000" dirty="0" smtClean="0"/>
              <a:t>H.G. Smith established the ferry service in 1854. Manly became a popular day excursion, ‘seven miles from Sydney and a thousand miles from care’. The wharf was reconstructed in 1903 with a promenade. The swimming enclosure was much bigger until 1978, when storm damage resulted in it being reduced in size. </a:t>
            </a:r>
            <a:endParaRPr lang="en-US" sz="2800" dirty="0"/>
          </a:p>
        </p:txBody>
      </p:sp>
      <p:pic>
        <p:nvPicPr>
          <p:cNvPr id="4" name="Content Placeholder 3" descr="SM3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983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near Manly Wharf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5" name="Content Placeholder 4" descr="SM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41" r="-371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77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near Manly Wharf</a:t>
            </a:r>
            <a:endParaRPr lang="en-US" sz="2800" dirty="0"/>
          </a:p>
        </p:txBody>
      </p:sp>
      <p:pic>
        <p:nvPicPr>
          <p:cNvPr id="4" name="Content Placeholder 3" descr="SM3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8" b="90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075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Plaque near Manly Wharf</a:t>
            </a:r>
            <a:endParaRPr lang="en-US" sz="2800" dirty="0"/>
          </a:p>
        </p:txBody>
      </p:sp>
      <p:pic>
        <p:nvPicPr>
          <p:cNvPr id="4" name="Content Placeholder 3" descr="SM3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0" b="143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9126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Monument near Manly Wharf</a:t>
            </a:r>
            <a:endParaRPr lang="en-US" sz="2800" dirty="0"/>
          </a:p>
        </p:txBody>
      </p:sp>
      <p:pic>
        <p:nvPicPr>
          <p:cNvPr id="4" name="Content Placeholder 3" descr="SM3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" r="39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0510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For further information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Melinda </a:t>
            </a:r>
            <a:r>
              <a:rPr lang="en-US" sz="2000" dirty="0" err="1" smtClean="0"/>
              <a:t>Hinkson</a:t>
            </a:r>
            <a:r>
              <a:rPr lang="en-US" sz="2000" dirty="0" smtClean="0"/>
              <a:t> </a:t>
            </a:r>
            <a:r>
              <a:rPr lang="en-US" sz="2000" smtClean="0"/>
              <a:t>&amp; Alana </a:t>
            </a:r>
            <a:r>
              <a:rPr lang="en-US" sz="2000" dirty="0" smtClean="0"/>
              <a:t>Harris, </a:t>
            </a:r>
            <a:r>
              <a:rPr lang="en-US" sz="2000" i="1" dirty="0" smtClean="0"/>
              <a:t>Aboriginal Sydney</a:t>
            </a:r>
            <a:r>
              <a:rPr lang="en-US" sz="2000" dirty="0" smtClean="0"/>
              <a:t>, Second Edition, Aboriginal Studies Press, Canberra, 2010, sites 12-14.</a:t>
            </a:r>
          </a:p>
          <a:p>
            <a:endParaRPr lang="en-US" sz="2000" dirty="0"/>
          </a:p>
          <a:p>
            <a:r>
              <a:rPr lang="en-US" sz="2000" dirty="0" smtClean="0"/>
              <a:t>Graham </a:t>
            </a:r>
            <a:r>
              <a:rPr lang="en-US" sz="2000" dirty="0" err="1" smtClean="0"/>
              <a:t>Spindler</a:t>
            </a:r>
            <a:r>
              <a:rPr lang="en-US" sz="2000" dirty="0" smtClean="0"/>
              <a:t>, Detailed Maps and Background Notes for the Harbour Bridge to Manly via The Spit Walk, Part 3: The Spit Bridge to Manly, 2012, </a:t>
            </a:r>
            <a:r>
              <a:rPr lang="en-US" sz="2000" dirty="0" smtClean="0">
                <a:hlinkClick r:id="rId2"/>
              </a:rPr>
              <a:t>www.walkingcoastalsydney.com.au/brochures/documents/harbourbridgetomanlyandthespitpartthree.pdf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i="1" dirty="0" smtClean="0"/>
              <a:t>The Spit: Historical Overview</a:t>
            </a:r>
            <a:r>
              <a:rPr lang="en-US" sz="2000" dirty="0" smtClean="0"/>
              <a:t>, Local Studies Service Mosman Library, Mosman, no publication date. </a:t>
            </a:r>
            <a:endParaRPr lang="en-US" sz="2000" i="1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957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232</Words>
  <Application>Microsoft Macintosh PowerPoint</Application>
  <PresentationFormat>On-screen Show (4:3)</PresentationFormat>
  <Paragraphs>43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Walking through history between The Spit and Manly</vt:lpstr>
      <vt:lpstr>Map of walk</vt:lpstr>
      <vt:lpstr>The Spit Bridge The present bridge was completed in 1958, replacing the first bridge that opened in 1924.</vt:lpstr>
      <vt:lpstr>Plaque near Spit Bridge </vt:lpstr>
      <vt:lpstr>Plaque near Spit Bridge</vt:lpstr>
      <vt:lpstr>Plaque on Spit Bridge</vt:lpstr>
      <vt:lpstr>Monument near Spit Bridge</vt:lpstr>
      <vt:lpstr>Sign near Spit Bridge</vt:lpstr>
      <vt:lpstr>Possible Aboriginal rock shelter at Fisher Bay A shell midden is nearby.</vt:lpstr>
      <vt:lpstr>Clontarf Named after a Dublin suburb, Clontarf was the site of an early Sydney picnic ground and dance hall. Prince Alfred, Duke of Edinburgh, survived an assassination attempt here in 1868. </vt:lpstr>
      <vt:lpstr>Sign at Clontarf</vt:lpstr>
      <vt:lpstr>Sign at Clontarf</vt:lpstr>
      <vt:lpstr>Middle Harbour near Clontarf</vt:lpstr>
      <vt:lpstr>Between Clontarf and Grotto Point</vt:lpstr>
      <vt:lpstr>Grotto Point Aboriginal engraving site</vt:lpstr>
      <vt:lpstr>Grotto Point Aboriginal engraving site</vt:lpstr>
      <vt:lpstr>Grotto Point Aboriginal engraving site</vt:lpstr>
      <vt:lpstr>Grotto Point Aboriginal engraving site</vt:lpstr>
      <vt:lpstr>Crater Cove The huts were built between 1923 and 1963.</vt:lpstr>
      <vt:lpstr>Crater Cove look-out</vt:lpstr>
      <vt:lpstr>Looking towards Manly from near Dobroyd Head</vt:lpstr>
      <vt:lpstr>Looking towards Forty Baskets Beach from near Reef Beach There was a camp at Reef Beach during the 1930s Depression. Forty Baskets Beach was named for a catch of fish sent to a contingent of troops returning from the Sudan interned at the North Head Quarantine Station in 1885. </vt:lpstr>
      <vt:lpstr>Wellings Reserve Named after Leslie Wellings, a noted local historian and Town Clerk of Manly. </vt:lpstr>
      <vt:lpstr>North Harbour This inlet was the original area to be called ‘Manly’: Governor Phillip used the name in honour of the manly behaviour of local Aboriginal men. </vt:lpstr>
      <vt:lpstr>The Jenkins Road sign near North Harbour</vt:lpstr>
      <vt:lpstr>Fairlight Beach Fairlight was named for a Georgian mansion that stood above the beach, the home of Henry Gilbert Smith (1802-1886), the entrepreneur regarded as Manly’s real founder. </vt:lpstr>
      <vt:lpstr>Sign at Federation Point</vt:lpstr>
      <vt:lpstr>Manly Pavilion Now a restaurant and café, the Spanish-style dressing pavilion was constructed in 1933. </vt:lpstr>
      <vt:lpstr>Manly Cove H.G. Smith established the ferry service in 1854. Manly became a popular day excursion, ‘seven miles from Sydney and a thousand miles from care’. The wharf was reconstructed in 1903 with a promenade. The swimming enclosure was much bigger until 1978, when storm damage resulted in it being reduced in size. </vt:lpstr>
      <vt:lpstr>Plaque near Manly Wharf </vt:lpstr>
      <vt:lpstr>Plaque near Manly Wharf</vt:lpstr>
      <vt:lpstr>Plaque near Manly Wharf</vt:lpstr>
      <vt:lpstr>Monument near Manly Wharf</vt:lpstr>
      <vt:lpstr>For further information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History between the Spit Bridge and Manly</dc:title>
  <dc:creator>David Carment</dc:creator>
  <cp:lastModifiedBy>David Carment</cp:lastModifiedBy>
  <cp:revision>26</cp:revision>
  <dcterms:created xsi:type="dcterms:W3CDTF">2015-01-05T07:29:20Z</dcterms:created>
  <dcterms:modified xsi:type="dcterms:W3CDTF">2015-06-04T03:46:10Z</dcterms:modified>
</cp:coreProperties>
</file>